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garDecPZ9loOb+6oEHe5L5Vwax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__4jBJUyjg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pt-BR"/>
              <a:t>Níveis de Estudo da Vida</a:t>
            </a:r>
            <a:endParaRPr b="1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Capítulo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838200" y="574131"/>
            <a:ext cx="10515600" cy="179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11- Ecossistema:</a:t>
            </a: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 é definido como o conjunto formado pelo meio biótico (vivo) e abiótico (não vivo) do ambiente e pela interação entre  os dois meios. Um ecossistema é caracterizado pela interação entre o meio vivo (Biótico)e o não vivo (Abiótico).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485" y="2481943"/>
            <a:ext cx="8665029" cy="401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>
            <p:ph idx="1" type="body"/>
          </p:nvPr>
        </p:nvSpPr>
        <p:spPr>
          <a:xfrm>
            <a:off x="785949" y="78059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12- Biosfera:</a:t>
            </a:r>
            <a:r>
              <a:rPr lang="pt-BR"/>
              <a:t> é o nome dado ao conjunto de todos os ecossistemas da Terra.</a:t>
            </a:r>
            <a:br>
              <a:rPr lang="pt-BR"/>
            </a:br>
            <a:endParaRPr/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300" y="1815737"/>
            <a:ext cx="4863179" cy="44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4789" y="1815737"/>
            <a:ext cx="4736759" cy="44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103" y="391252"/>
            <a:ext cx="9147514" cy="625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Para ilustrar...</a:t>
            </a:r>
            <a:endParaRPr/>
          </a:p>
        </p:txBody>
      </p:sp>
      <p:sp>
        <p:nvSpPr>
          <p:cNvPr id="164" name="Google Shape;164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Biosfera | Poluição e Acidificação dos Oceanos | Mar em Perigo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https://www.youtube.com/watch?v=__4jBJUyjgo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idx="1" type="body"/>
          </p:nvPr>
        </p:nvSpPr>
        <p:spPr>
          <a:xfrm>
            <a:off x="825138" y="754469"/>
            <a:ext cx="10515600" cy="5515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pt-BR"/>
              <a:t>Os níveis de organização em biológica</a:t>
            </a:r>
            <a:r>
              <a:rPr lang="pt-BR"/>
              <a:t> são a forma hierárquica das estruturas biológicas.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Essa organização estrutura-se com base em um nível mais baixo (átomo) e segue até um mais elevado (biosfera) e é representada em 12 níveis.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 seguir, apresentamos cada um desses níveis: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1-</a:t>
            </a:r>
            <a:r>
              <a:rPr lang="pt-BR"/>
              <a:t> </a:t>
            </a:r>
            <a:r>
              <a:rPr b="1" lang="pt-BR"/>
              <a:t>Átomo:</a:t>
            </a:r>
            <a:r>
              <a:rPr lang="pt-BR"/>
              <a:t> representa a menor parte constituinte da matéria, sendo considerado seu nível como fundamental.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1956" y="4363750"/>
            <a:ext cx="3821963" cy="21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idx="1" type="body"/>
          </p:nvPr>
        </p:nvSpPr>
        <p:spPr>
          <a:xfrm>
            <a:off x="880556" y="613955"/>
            <a:ext cx="5546370" cy="5463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2- Molécula: </a:t>
            </a:r>
            <a:r>
              <a:rPr lang="pt-BR"/>
              <a:t>é constituída por átomos agrupados de maneiras diversas. Quando moléculas diferentes agrupam-se, formam compostos.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3- Organela:</a:t>
            </a:r>
            <a:r>
              <a:rPr lang="pt-BR"/>
              <a:t> é uma estrutura presente no  citoplasma das células e constituída por moléculas e compostos agrupados de diversas maneiras.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350" y="613955"/>
            <a:ext cx="4610199" cy="259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1350" y="3550424"/>
            <a:ext cx="4610199" cy="2935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825137" y="819784"/>
            <a:ext cx="10515600" cy="5306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3- Célula</a:t>
            </a:r>
            <a:r>
              <a:rPr lang="pt-BR"/>
              <a:t>: unidade estrutural e funcional dos seres vivos. No entanto, os vírus não são constituídos por células. As células são constituídas, basicamente, por membrana plasmática, citoplasma (no qual estão presentes as organelas) e núcleo (não delimitado em células procarióticas).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846" y="2924175"/>
            <a:ext cx="4493623" cy="343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3863" y="2924175"/>
            <a:ext cx="4611188" cy="3437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idx="1" type="body"/>
          </p:nvPr>
        </p:nvSpPr>
        <p:spPr>
          <a:xfrm>
            <a:off x="812074" y="72834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5- Tecido</a:t>
            </a:r>
            <a:r>
              <a:rPr lang="pt-BR"/>
              <a:t>: é constituído por um conjunto de células especializadas e que desempenham uma função específica. Os tecidos estão presentes apenas em organismos multicelulares, como plantas e animais. </a:t>
            </a:r>
            <a:endParaRPr/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79" y="2459627"/>
            <a:ext cx="5162550" cy="347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6937" y="2459627"/>
            <a:ext cx="4630509" cy="347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idx="1" type="body"/>
          </p:nvPr>
        </p:nvSpPr>
        <p:spPr>
          <a:xfrm>
            <a:off x="812073" y="767532"/>
            <a:ext cx="10395858" cy="5476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6- Órgão:</a:t>
            </a:r>
            <a:r>
              <a:rPr lang="pt-BR"/>
              <a:t> é constituído por tecido e desempenha funções essenciais para o funcionamento do organismo.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7- Sistema: </a:t>
            </a:r>
            <a:r>
              <a:rPr lang="pt-BR"/>
              <a:t>é constituído por diferentes órgãos que atuam em conjunto em determinadas funções. </a:t>
            </a:r>
            <a:endParaRPr/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218" y="3485173"/>
            <a:ext cx="4876560" cy="273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0514" y="2769327"/>
            <a:ext cx="3187337" cy="3722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785948" y="806721"/>
            <a:ext cx="5889172" cy="5241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8- Organismo:</a:t>
            </a:r>
            <a:r>
              <a:rPr lang="pt-BR"/>
              <a:t> é formado pelo conjunto de todos os sistemas. No entanto, um organismo também pode ser constituído por uma única célula, sendo então chamado de unicelular. Quando o organismo é constituído por duas ou mais células, é denominado multicelular ou pluricelular.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739" y="4111624"/>
            <a:ext cx="4422729" cy="232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416" y="3712210"/>
            <a:ext cx="4462326" cy="272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8415" y="809805"/>
            <a:ext cx="4462326" cy="261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idx="1" type="body"/>
          </p:nvPr>
        </p:nvSpPr>
        <p:spPr>
          <a:xfrm>
            <a:off x="825137" y="76753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9- População:</a:t>
            </a:r>
            <a:r>
              <a:rPr lang="pt-BR"/>
              <a:t> é definida como um grupo de organismos de mesma espécie que habita uma determinada área, em um mesmo período de tempo.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255" y="2536131"/>
            <a:ext cx="4860470" cy="327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6748" y="2536131"/>
            <a:ext cx="4903989" cy="327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/>
          <p:nvPr>
            <p:ph idx="1" type="body"/>
          </p:nvPr>
        </p:nvSpPr>
        <p:spPr>
          <a:xfrm>
            <a:off x="838200" y="836023"/>
            <a:ext cx="10500360" cy="5340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pt-BR"/>
              <a:t>10- Comunidade:</a:t>
            </a:r>
            <a:r>
              <a:rPr lang="pt-BR"/>
              <a:t> é o conjunto de populações diferentes que habita uma determinada área, em um mesmo período de tempo.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0" name="Google Shape;1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5545" y="2034812"/>
            <a:ext cx="6165669" cy="4026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2021-03-24T23:56:09Z</dcterms:created>
  <dc:creator>Usuário do Windows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0x0101002A24045C23B35D48ABBFB4754B07FEB1</vt:lpwstr>
  </property>
</Properties>
</file>